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44" autoAdjust="0"/>
    <p:restoredTop sz="94660"/>
  </p:normalViewPr>
  <p:slideViewPr>
    <p:cSldViewPr snapToGrid="0">
      <p:cViewPr varScale="1">
        <p:scale>
          <a:sx n="84" d="100"/>
          <a:sy n="84" d="100"/>
        </p:scale>
        <p:origin x="19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63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98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08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90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32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068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74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87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99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37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8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39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69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87086-A490-4124-A554-059D14FCB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/>
              <a:t>Group 2</a:t>
            </a:r>
          </a:p>
          <a:p>
            <a:pPr>
              <a:lnSpc>
                <a:spcPct val="90000"/>
              </a:lnSpc>
            </a:pPr>
            <a:r>
              <a:rPr lang="en-US" sz="1700" b="1"/>
              <a:t>Fengxia Dong, </a:t>
            </a:r>
            <a:r>
              <a:rPr lang="en-US" sz="1700" b="1" err="1"/>
              <a:t>Zhiyu</a:t>
            </a:r>
            <a:r>
              <a:rPr lang="en-US" sz="1700" b="1"/>
              <a:t> Ji, </a:t>
            </a:r>
            <a:r>
              <a:rPr lang="en-US" sz="1700" b="1" err="1"/>
              <a:t>Xinyue</a:t>
            </a:r>
            <a:r>
              <a:rPr lang="en-US" sz="1700" b="1"/>
              <a:t> Wang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4CFEC-AD7D-47B4-8F5E-9BF437038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r>
              <a:rPr lang="en-US" sz="4100"/>
              <a:t>Module 3</a:t>
            </a:r>
            <a:br>
              <a:rPr lang="en-US" sz="4100"/>
            </a:br>
            <a:r>
              <a:rPr lang="en-US" sz="4100">
                <a:latin typeface="Bahnschrift Light" panose="020B0502040204020203" pitchFamily="34" charset="0"/>
              </a:rPr>
              <a:t>Recommendations for Restaurants Serving Fast Food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18B6C2-5A4A-4586-B4C2-0EAE4BD2FC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" b="6226"/>
          <a:stretch/>
        </p:blipFill>
        <p:spPr>
          <a:xfrm>
            <a:off x="6606253" y="2038642"/>
            <a:ext cx="4942280" cy="278071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3349E48-23B3-4131-9BC7-4CEFBEF746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0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16"/>
    </mc:Choice>
    <mc:Fallback xmlns="">
      <p:transition spd="slow" advTm="12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7F8CE-8408-4224-BB6A-EEE3E14B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99CB3-0FBA-4FA8-85EE-1FBEB31F7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Introduction and Motivation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Data Cleaning and Pre-Processing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Exploratory Data Analysis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Key Findings About Restaurants Serving Fast Foods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Recommendations for Restaurants Serving Fast Foods</a:t>
            </a:r>
          </a:p>
          <a:p>
            <a: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  <a:t>Shiny App Demonstration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1656DCC-BA00-40C5-AC8A-D5D8B26F06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54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41"/>
    </mc:Choice>
    <mc:Fallback xmlns="">
      <p:transition spd="slow" advTm="29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1677-011A-406C-8801-B0D637DBE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659C5-9FF9-4B97-8AF3-F7036A27A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Our analysis focuses on </a:t>
            </a:r>
            <a:r>
              <a:rPr lang="en-US" u="sng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restaurants that provide fast food 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to customers.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heir average stars were only </a:t>
            </a:r>
            <a:r>
              <a:rPr lang="en-US" u="sng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2.69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on </a:t>
            </a:r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Yelp during the period of 10/2004 to 12/2019.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This category of restaurants has not been serving customers well.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They need advises to improve.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59D2413-DDF8-402C-80AC-7F670B179F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93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92"/>
    </mc:Choice>
    <mc:Fallback xmlns="">
      <p:transition spd="slow" advTm="26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16B6-44C4-4F73-B42F-2F545EB2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A7BC-A6F4-432C-86A4-7D00D4E4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businesses in business json file with “fast food” listed in its category.</a:t>
            </a:r>
          </a:p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 reviews for the chosen businesses from review json file.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Select related users and tips from user json file and tip json file, respectively.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33,262 reviews by 21,741 users for 1,638 restaurants serving fast food with 5,823 tips.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2C9F61C-E11F-4EDC-ADC7-6007C75FFB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0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237"/>
    </mc:Choice>
    <mc:Fallback xmlns="">
      <p:transition spd="slow" advTm="56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16B6-44C4-4F73-B42F-2F545EB2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A7BC-A6F4-432C-86A4-7D00D4E44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U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tilize the R package “tidy2vec” to break the text into individual tokens and transform the list of tokens into a vector space.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P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rune words occurring less than 10 times and those appearing in less than 0.1% of reviews. 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C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reate a document-term matrix (DTM) for our further analysis. </a:t>
            </a:r>
          </a:p>
          <a:p>
            <a:pPr lvl="1"/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 total, we have 15,163 words in the DTM.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2665330-988B-45FA-8473-7EEE642B9D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687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481"/>
    </mc:Choice>
    <mc:Fallback xmlns="">
      <p:transition spd="slow" advTm="37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37A0-44B1-4268-BA9A-DF1788BB8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9B241-1EA1-47DC-90AA-39FA2ECC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Selected restaurants are located in the states of Illinois, Ohio, Wisconsin, and Pennsylvania, with average stars ranging from 2.64 to 2.82.</a:t>
            </a:r>
          </a:p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Mean of stars is 2.69 with standard deviation of 0.94.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C2F478-3A7D-4623-9561-0C79DDBCC19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893" y="4018547"/>
            <a:ext cx="3223565" cy="257673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390A686-174C-43EC-8C32-BABE413C44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16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87"/>
    </mc:Choice>
    <mc:Fallback xmlns="">
      <p:transition spd="slow" advTm="39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37A0-44B1-4268-BA9A-DF1788BB8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9B241-1EA1-47DC-90AA-39FA2ECC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SimSun" panose="02010600030101010101" pitchFamily="2" charset="-122"/>
              </a:rPr>
              <a:t>E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xamine the frequency of words appearing in reviews by using “</a:t>
            </a:r>
            <a:r>
              <a:rPr lang="en-US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tidytext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” package in R.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92CEE-08EC-4EDA-A741-C0155E337D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702" y="2561829"/>
            <a:ext cx="5631975" cy="42239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FEB8E1-0400-4547-8BE1-0E7D68DAEB5D}"/>
              </a:ext>
            </a:extLst>
          </p:cNvPr>
          <p:cNvSpPr txBox="1"/>
          <p:nvPr/>
        </p:nvSpPr>
        <p:spPr>
          <a:xfrm>
            <a:off x="793301" y="2911642"/>
            <a:ext cx="46422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ea typeface="SimSun" panose="02010600030101010101" pitchFamily="2" charset="-122"/>
              </a:rPr>
              <a:t>Words that are not useful for an analysis are excluded.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0EFDA63-26DA-4CDC-ADA8-8BEF00B73B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07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09"/>
    </mc:Choice>
    <mc:Fallback xmlns="">
      <p:transition spd="slow" advTm="32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676336-7D2F-0B4A-90AC-00CDA8650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  <a:t>Shiny App Demonstration</a:t>
            </a:r>
            <a:br>
              <a:rPr lang="en-US" altLang="zh-CN" dirty="0">
                <a:latin typeface="Times New Roman" panose="02020603050405020304" pitchFamily="18" charset="0"/>
                <a:ea typeface="SimSun" panose="02010600030101010101" pitchFamily="2" charset="-122"/>
              </a:rPr>
            </a:br>
            <a:endParaRPr kumimoji="1" lang="zh-CN" altLang="en-US" dirty="0"/>
          </a:p>
        </p:txBody>
      </p:sp>
      <p:pic>
        <p:nvPicPr>
          <p:cNvPr id="9" name="图片 8" descr="图表&#10;&#10;描述已自动生成">
            <a:extLst>
              <a:ext uri="{FF2B5EF4-FFF2-40B4-BE49-F238E27FC236}">
                <a16:creationId xmlns:a16="http://schemas.microsoft.com/office/drawing/2014/main" id="{CF783546-498D-CD42-ACB4-ED976B9E3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87" y="1359297"/>
            <a:ext cx="5786368" cy="49830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DEA2C35-DBDA-7448-B76B-587F0DEFD3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71438"/>
            <a:ext cx="5786368" cy="497092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Audio Recording 2020年12月3日 上午1:33:52" descr="Audio Recording 2020年12月3日 上午1:33:52">
            <a:hlinkClick r:id="" action="ppaction://media"/>
            <a:extLst>
              <a:ext uri="{FF2B5EF4-FFF2-40B4-BE49-F238E27FC236}">
                <a16:creationId xmlns:a16="http://schemas.microsoft.com/office/drawing/2014/main" id="{8D3DE433-E206-CD4D-B1ED-2DAB9C73DB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88606" y="56800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19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2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261A2E"/>
      </a:dk2>
      <a:lt2>
        <a:srgbClr val="F0F1F3"/>
      </a:lt2>
      <a:accent1>
        <a:srgbClr val="B79F48"/>
      </a:accent1>
      <a:accent2>
        <a:srgbClr val="B1663B"/>
      </a:accent2>
      <a:accent3>
        <a:srgbClr val="C34D53"/>
      </a:accent3>
      <a:accent4>
        <a:srgbClr val="B13B73"/>
      </a:accent4>
      <a:accent5>
        <a:srgbClr val="C34DB6"/>
      </a:accent5>
      <a:accent6>
        <a:srgbClr val="8D3BB1"/>
      </a:accent6>
      <a:hlink>
        <a:srgbClr val="4A64C2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302</Words>
  <Application>Microsoft Macintosh PowerPoint</Application>
  <PresentationFormat>宽屏</PresentationFormat>
  <Paragraphs>32</Paragraphs>
  <Slides>8</Slides>
  <Notes>0</Notes>
  <HiddenSlides>0</HiddenSlides>
  <MMClips>8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Bahnschrift Light</vt:lpstr>
      <vt:lpstr>Elephant</vt:lpstr>
      <vt:lpstr>Arial</vt:lpstr>
      <vt:lpstr>Century Gothic</vt:lpstr>
      <vt:lpstr>Times New Roman</vt:lpstr>
      <vt:lpstr>BrushVTI</vt:lpstr>
      <vt:lpstr>Module 3 Recommendations for Restaurants Serving Fast Food </vt:lpstr>
      <vt:lpstr>Contents</vt:lpstr>
      <vt:lpstr>Introduction and Motivation</vt:lpstr>
      <vt:lpstr>Data Cleaning and Pre-Processing</vt:lpstr>
      <vt:lpstr>Data Cleaning and Pre-Processing</vt:lpstr>
      <vt:lpstr>Exploratory Data Analysis</vt:lpstr>
      <vt:lpstr>Exploratory Data Analysis</vt:lpstr>
      <vt:lpstr>Shiny App Demonstration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3 Recommendations for Restaurants Serving Fast Food </dc:title>
  <dc:creator>Fengxia Dong</dc:creator>
  <cp:lastModifiedBy>Robin JI</cp:lastModifiedBy>
  <cp:revision>6</cp:revision>
  <dcterms:created xsi:type="dcterms:W3CDTF">2020-12-02T05:37:43Z</dcterms:created>
  <dcterms:modified xsi:type="dcterms:W3CDTF">2020-12-02T17:34:56Z</dcterms:modified>
</cp:coreProperties>
</file>

<file path=docProps/thumbnail.jpeg>
</file>